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10018713" cy="144478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FECA"/>
    <a:srgbClr val="E4FBCD"/>
    <a:srgbClr val="C1FCAA"/>
    <a:srgbClr val="EEFBAB"/>
    <a:srgbClr val="E5F983"/>
    <a:srgbClr val="DBF654"/>
    <a:srgbClr val="EAFA9C"/>
    <a:srgbClr val="CCFFCC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1974" y="11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75F5F-47AC-4029-A5FC-6C3F01072525}" type="datetimeFigureOut">
              <a:rPr lang="de-DE" smtClean="0"/>
              <a:t>29.08.2025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033ED-0C67-4EF1-97C0-9BC87D2887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7653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75F5F-47AC-4029-A5FC-6C3F01072525}" type="datetimeFigureOut">
              <a:rPr lang="de-DE" smtClean="0"/>
              <a:t>29.08.2025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033ED-0C67-4EF1-97C0-9BC87D2887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9066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75F5F-47AC-4029-A5FC-6C3F01072525}" type="datetimeFigureOut">
              <a:rPr lang="de-DE" smtClean="0"/>
              <a:t>29.08.2025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033ED-0C67-4EF1-97C0-9BC87D2887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7991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75F5F-47AC-4029-A5FC-6C3F01072525}" type="datetimeFigureOut">
              <a:rPr lang="de-DE" smtClean="0"/>
              <a:t>29.08.2025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033ED-0C67-4EF1-97C0-9BC87D2887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2125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75F5F-47AC-4029-A5FC-6C3F01072525}" type="datetimeFigureOut">
              <a:rPr lang="de-DE" smtClean="0"/>
              <a:t>29.08.2025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033ED-0C67-4EF1-97C0-9BC87D2887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3390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75F5F-47AC-4029-A5FC-6C3F01072525}" type="datetimeFigureOut">
              <a:rPr lang="de-DE" smtClean="0"/>
              <a:t>29.08.2025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033ED-0C67-4EF1-97C0-9BC87D2887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4489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75F5F-47AC-4029-A5FC-6C3F01072525}" type="datetimeFigureOut">
              <a:rPr lang="de-DE" smtClean="0"/>
              <a:t>29.08.2025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033ED-0C67-4EF1-97C0-9BC87D2887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3864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75F5F-47AC-4029-A5FC-6C3F01072525}" type="datetimeFigureOut">
              <a:rPr lang="de-DE" smtClean="0"/>
              <a:t>29.08.2025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033ED-0C67-4EF1-97C0-9BC87D2887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9186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75F5F-47AC-4029-A5FC-6C3F01072525}" type="datetimeFigureOut">
              <a:rPr lang="de-DE" smtClean="0"/>
              <a:t>29.08.2025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033ED-0C67-4EF1-97C0-9BC87D2887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2010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75F5F-47AC-4029-A5FC-6C3F01072525}" type="datetimeFigureOut">
              <a:rPr lang="de-DE" smtClean="0"/>
              <a:t>29.08.2025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033ED-0C67-4EF1-97C0-9BC87D2887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3163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75F5F-47AC-4029-A5FC-6C3F01072525}" type="datetimeFigureOut">
              <a:rPr lang="de-DE" smtClean="0"/>
              <a:t>29.08.2025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033ED-0C67-4EF1-97C0-9BC87D2887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8586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75F5F-47AC-4029-A5FC-6C3F01072525}" type="datetimeFigureOut">
              <a:rPr lang="de-DE" smtClean="0"/>
              <a:t>29.08.2025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033ED-0C67-4EF1-97C0-9BC87D2887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683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9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hyperlink" Target="https://de.wikipedia.org/wiki/Datei:Zusatzzeichen_1044-10.svg" TargetMode="External"/><Relationship Id="rId5" Type="http://schemas.openxmlformats.org/officeDocument/2006/relationships/image" Target="../media/image4.jpeg"/><Relationship Id="rId10" Type="http://schemas.openxmlformats.org/officeDocument/2006/relationships/image" Target="../media/image8.png"/><Relationship Id="rId4" Type="http://schemas.openxmlformats.org/officeDocument/2006/relationships/image" Target="../media/image3.jpeg"/><Relationship Id="rId9" Type="http://schemas.openxmlformats.org/officeDocument/2006/relationships/hyperlink" Target="https://de.wikipedia.org/wiki/Datei:Zeichen_314.sv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927"/>
            <a:ext cx="9905999" cy="6974632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 rot="3617506">
            <a:off x="5068514" y="2045860"/>
            <a:ext cx="9817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err="1">
                <a:solidFill>
                  <a:schemeClr val="bg1"/>
                </a:solidFill>
              </a:rPr>
              <a:t>Mucher</a:t>
            </a:r>
            <a:r>
              <a:rPr lang="de-DE" sz="1000" dirty="0">
                <a:solidFill>
                  <a:schemeClr val="bg1"/>
                </a:solidFill>
              </a:rPr>
              <a:t> Straße</a:t>
            </a:r>
          </a:p>
        </p:txBody>
      </p:sp>
      <p:sp>
        <p:nvSpPr>
          <p:cNvPr id="7" name="Textfeld 6"/>
          <p:cNvSpPr txBox="1"/>
          <p:nvPr/>
        </p:nvSpPr>
        <p:spPr>
          <a:xfrm rot="21084085">
            <a:off x="4099622" y="2073773"/>
            <a:ext cx="13681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solidFill>
                  <a:schemeClr val="bg1"/>
                </a:solidFill>
              </a:rPr>
              <a:t>feld-Straße</a:t>
            </a:r>
          </a:p>
        </p:txBody>
      </p:sp>
      <p:sp>
        <p:nvSpPr>
          <p:cNvPr id="8" name="Textfeld 7"/>
          <p:cNvSpPr txBox="1"/>
          <p:nvPr/>
        </p:nvSpPr>
        <p:spPr>
          <a:xfrm rot="2099555">
            <a:off x="3670867" y="2144532"/>
            <a:ext cx="9361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solidFill>
                  <a:schemeClr val="bg1"/>
                </a:solidFill>
              </a:rPr>
              <a:t>Dr.-Herz</a:t>
            </a:r>
          </a:p>
        </p:txBody>
      </p:sp>
      <p:sp>
        <p:nvSpPr>
          <p:cNvPr id="9" name="Textfeld 8"/>
          <p:cNvSpPr txBox="1"/>
          <p:nvPr/>
        </p:nvSpPr>
        <p:spPr>
          <a:xfrm rot="2233280">
            <a:off x="4492748" y="2772720"/>
            <a:ext cx="10081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solidFill>
                  <a:schemeClr val="bg1"/>
                </a:solidFill>
              </a:rPr>
              <a:t>Am Wasserberg</a:t>
            </a:r>
          </a:p>
        </p:txBody>
      </p:sp>
      <p:sp>
        <p:nvSpPr>
          <p:cNvPr id="10" name="Textfeld 9"/>
          <p:cNvSpPr txBox="1"/>
          <p:nvPr/>
        </p:nvSpPr>
        <p:spPr>
          <a:xfrm rot="17036619">
            <a:off x="3267080" y="2814525"/>
            <a:ext cx="11521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solidFill>
                  <a:schemeClr val="bg1"/>
                </a:solidFill>
              </a:rPr>
              <a:t>Am </a:t>
            </a:r>
            <a:r>
              <a:rPr lang="de-DE" sz="1000" dirty="0" err="1">
                <a:solidFill>
                  <a:schemeClr val="bg1"/>
                </a:solidFill>
              </a:rPr>
              <a:t>Herchenstück</a:t>
            </a:r>
            <a:endParaRPr lang="de-DE" sz="1000" dirty="0">
              <a:solidFill>
                <a:schemeClr val="bg1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 rot="21294971">
            <a:off x="4263253" y="1371119"/>
            <a:ext cx="74686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L 312 </a:t>
            </a:r>
          </a:p>
        </p:txBody>
      </p:sp>
      <p:sp>
        <p:nvSpPr>
          <p:cNvPr id="11" name="Textfeld 10"/>
          <p:cNvSpPr txBox="1"/>
          <p:nvPr/>
        </p:nvSpPr>
        <p:spPr>
          <a:xfrm rot="2233280">
            <a:off x="4477149" y="3551027"/>
            <a:ext cx="10081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solidFill>
                  <a:schemeClr val="bg1"/>
                </a:solidFill>
              </a:rPr>
              <a:t>Feldwiese</a:t>
            </a:r>
          </a:p>
        </p:txBody>
      </p:sp>
      <p:sp>
        <p:nvSpPr>
          <p:cNvPr id="12" name="Textfeld 11"/>
          <p:cNvSpPr txBox="1"/>
          <p:nvPr/>
        </p:nvSpPr>
        <p:spPr>
          <a:xfrm rot="1047023">
            <a:off x="4318649" y="4366579"/>
            <a:ext cx="10081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solidFill>
                  <a:schemeClr val="bg1"/>
                </a:solidFill>
              </a:rPr>
              <a:t>Schulstraße</a:t>
            </a:r>
          </a:p>
        </p:txBody>
      </p:sp>
      <p:sp>
        <p:nvSpPr>
          <p:cNvPr id="13" name="Textfeld 12"/>
          <p:cNvSpPr txBox="1"/>
          <p:nvPr/>
        </p:nvSpPr>
        <p:spPr>
          <a:xfrm rot="2815186">
            <a:off x="6736087" y="4519463"/>
            <a:ext cx="9817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err="1">
                <a:solidFill>
                  <a:schemeClr val="bg1"/>
                </a:solidFill>
              </a:rPr>
              <a:t>Mucher</a:t>
            </a:r>
            <a:r>
              <a:rPr lang="de-DE" sz="1000" dirty="0">
                <a:solidFill>
                  <a:schemeClr val="bg1"/>
                </a:solidFill>
              </a:rPr>
              <a:t> Straße</a:t>
            </a:r>
          </a:p>
        </p:txBody>
      </p:sp>
      <p:sp>
        <p:nvSpPr>
          <p:cNvPr id="14" name="Textfeld 13"/>
          <p:cNvSpPr txBox="1"/>
          <p:nvPr/>
        </p:nvSpPr>
        <p:spPr>
          <a:xfrm rot="1751601">
            <a:off x="8645465" y="5095527"/>
            <a:ext cx="9817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err="1">
                <a:solidFill>
                  <a:schemeClr val="bg1"/>
                </a:solidFill>
              </a:rPr>
              <a:t>Mucher</a:t>
            </a:r>
            <a:r>
              <a:rPr lang="de-DE" sz="1000" dirty="0">
                <a:solidFill>
                  <a:schemeClr val="bg1"/>
                </a:solidFill>
              </a:rPr>
              <a:t> Straße</a:t>
            </a:r>
          </a:p>
        </p:txBody>
      </p:sp>
      <p:sp>
        <p:nvSpPr>
          <p:cNvPr id="15" name="Textfeld 14"/>
          <p:cNvSpPr txBox="1"/>
          <p:nvPr/>
        </p:nvSpPr>
        <p:spPr>
          <a:xfrm rot="20114904">
            <a:off x="6413103" y="5207382"/>
            <a:ext cx="9817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solidFill>
                  <a:schemeClr val="bg1"/>
                </a:solidFill>
              </a:rPr>
              <a:t>Marktstraße</a:t>
            </a:r>
          </a:p>
        </p:txBody>
      </p:sp>
      <p:sp>
        <p:nvSpPr>
          <p:cNvPr id="17" name="Textfeld 16"/>
          <p:cNvSpPr txBox="1"/>
          <p:nvPr/>
        </p:nvSpPr>
        <p:spPr>
          <a:xfrm rot="20750879">
            <a:off x="6264347" y="5777525"/>
            <a:ext cx="9817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solidFill>
                  <a:schemeClr val="bg1"/>
                </a:solidFill>
              </a:rPr>
              <a:t>Burgstraße</a:t>
            </a:r>
          </a:p>
        </p:txBody>
      </p:sp>
      <p:sp>
        <p:nvSpPr>
          <p:cNvPr id="18" name="Textfeld 17"/>
          <p:cNvSpPr txBox="1"/>
          <p:nvPr/>
        </p:nvSpPr>
        <p:spPr>
          <a:xfrm rot="1697264">
            <a:off x="4594813" y="5334873"/>
            <a:ext cx="10081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solidFill>
                  <a:schemeClr val="bg1"/>
                </a:solidFill>
              </a:rPr>
              <a:t>Zum Sperber</a:t>
            </a:r>
          </a:p>
        </p:txBody>
      </p:sp>
      <p:sp>
        <p:nvSpPr>
          <p:cNvPr id="19" name="Textfeld 18"/>
          <p:cNvSpPr txBox="1"/>
          <p:nvPr/>
        </p:nvSpPr>
        <p:spPr>
          <a:xfrm rot="3408365">
            <a:off x="7858232" y="6356119"/>
            <a:ext cx="9817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solidFill>
                  <a:schemeClr val="bg1"/>
                </a:solidFill>
              </a:rPr>
              <a:t>Pfarrgasse</a:t>
            </a:r>
          </a:p>
        </p:txBody>
      </p:sp>
      <p:sp>
        <p:nvSpPr>
          <p:cNvPr id="20" name="Textfeld 19"/>
          <p:cNvSpPr txBox="1"/>
          <p:nvPr/>
        </p:nvSpPr>
        <p:spPr>
          <a:xfrm rot="18732361">
            <a:off x="7119522" y="4024424"/>
            <a:ext cx="10649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solidFill>
                  <a:schemeClr val="bg1"/>
                </a:solidFill>
              </a:rPr>
              <a:t>St. Florianstraße</a:t>
            </a:r>
          </a:p>
        </p:txBody>
      </p:sp>
      <p:sp>
        <p:nvSpPr>
          <p:cNvPr id="21" name="Textfeld 20"/>
          <p:cNvSpPr txBox="1"/>
          <p:nvPr/>
        </p:nvSpPr>
        <p:spPr>
          <a:xfrm rot="3910728">
            <a:off x="7767663" y="3888041"/>
            <a:ext cx="7064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err="1">
                <a:solidFill>
                  <a:schemeClr val="bg1"/>
                </a:solidFill>
              </a:rPr>
              <a:t>Severinus</a:t>
            </a:r>
            <a:endParaRPr lang="de-DE" sz="1000" dirty="0">
              <a:solidFill>
                <a:schemeClr val="bg1"/>
              </a:solidFill>
            </a:endParaRPr>
          </a:p>
        </p:txBody>
      </p:sp>
      <p:sp>
        <p:nvSpPr>
          <p:cNvPr id="22" name="Textfeld 21"/>
          <p:cNvSpPr txBox="1"/>
          <p:nvPr/>
        </p:nvSpPr>
        <p:spPr>
          <a:xfrm rot="5400000">
            <a:off x="7931764" y="4305531"/>
            <a:ext cx="5650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err="1">
                <a:solidFill>
                  <a:schemeClr val="bg1"/>
                </a:solidFill>
              </a:rPr>
              <a:t>straße</a:t>
            </a:r>
            <a:endParaRPr lang="de-DE" sz="1000" dirty="0">
              <a:solidFill>
                <a:schemeClr val="bg1"/>
              </a:solidFill>
            </a:endParaRPr>
          </a:p>
        </p:txBody>
      </p:sp>
      <p:sp>
        <p:nvSpPr>
          <p:cNvPr id="23" name="Textfeld 22"/>
          <p:cNvSpPr txBox="1"/>
          <p:nvPr/>
        </p:nvSpPr>
        <p:spPr>
          <a:xfrm rot="20446944">
            <a:off x="8710639" y="4231782"/>
            <a:ext cx="9817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err="1">
                <a:solidFill>
                  <a:schemeClr val="bg1"/>
                </a:solidFill>
              </a:rPr>
              <a:t>Köttinger</a:t>
            </a:r>
            <a:r>
              <a:rPr lang="de-DE" sz="1000" dirty="0">
                <a:solidFill>
                  <a:schemeClr val="bg1"/>
                </a:solidFill>
              </a:rPr>
              <a:t> Weg</a:t>
            </a:r>
          </a:p>
        </p:txBody>
      </p:sp>
      <p:sp>
        <p:nvSpPr>
          <p:cNvPr id="24" name="Textfeld 23"/>
          <p:cNvSpPr txBox="1"/>
          <p:nvPr/>
        </p:nvSpPr>
        <p:spPr>
          <a:xfrm rot="20075979">
            <a:off x="8063167" y="3350975"/>
            <a:ext cx="10649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solidFill>
                  <a:schemeClr val="bg1"/>
                </a:solidFill>
              </a:rPr>
              <a:t>St. Florianstraße</a:t>
            </a:r>
          </a:p>
        </p:txBody>
      </p:sp>
      <p:sp>
        <p:nvSpPr>
          <p:cNvPr id="25" name="Textfeld 24"/>
          <p:cNvSpPr txBox="1"/>
          <p:nvPr/>
        </p:nvSpPr>
        <p:spPr>
          <a:xfrm rot="20752979">
            <a:off x="2057876" y="4340311"/>
            <a:ext cx="10081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solidFill>
                  <a:schemeClr val="bg1"/>
                </a:solidFill>
              </a:rPr>
              <a:t>Schulstraße</a:t>
            </a:r>
          </a:p>
        </p:txBody>
      </p:sp>
      <p:sp>
        <p:nvSpPr>
          <p:cNvPr id="26" name="Textfeld 25"/>
          <p:cNvSpPr txBox="1"/>
          <p:nvPr/>
        </p:nvSpPr>
        <p:spPr>
          <a:xfrm rot="2777904">
            <a:off x="3158009" y="4043385"/>
            <a:ext cx="10081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solidFill>
                  <a:schemeClr val="bg1"/>
                </a:solidFill>
              </a:rPr>
              <a:t>Eichweiher</a:t>
            </a:r>
          </a:p>
        </p:txBody>
      </p:sp>
      <p:sp>
        <p:nvSpPr>
          <p:cNvPr id="27" name="Textfeld 26"/>
          <p:cNvSpPr txBox="1"/>
          <p:nvPr/>
        </p:nvSpPr>
        <p:spPr>
          <a:xfrm rot="20544635">
            <a:off x="2635108" y="4799703"/>
            <a:ext cx="10081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solidFill>
                  <a:schemeClr val="bg1"/>
                </a:solidFill>
              </a:rPr>
              <a:t>Zum Sperber</a:t>
            </a:r>
          </a:p>
        </p:txBody>
      </p:sp>
      <p:sp>
        <p:nvSpPr>
          <p:cNvPr id="28" name="Textfeld 27"/>
          <p:cNvSpPr txBox="1"/>
          <p:nvPr/>
        </p:nvSpPr>
        <p:spPr>
          <a:xfrm rot="2557587">
            <a:off x="3878164" y="5494887"/>
            <a:ext cx="11361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solidFill>
                  <a:schemeClr val="bg1"/>
                </a:solidFill>
              </a:rPr>
              <a:t>Am Kindergarten</a:t>
            </a:r>
          </a:p>
        </p:txBody>
      </p:sp>
      <p:sp>
        <p:nvSpPr>
          <p:cNvPr id="29" name="Textfeld 28"/>
          <p:cNvSpPr txBox="1"/>
          <p:nvPr/>
        </p:nvSpPr>
        <p:spPr>
          <a:xfrm rot="16834029">
            <a:off x="5716662" y="1922746"/>
            <a:ext cx="10649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solidFill>
                  <a:schemeClr val="bg1"/>
                </a:solidFill>
              </a:rPr>
              <a:t>Höhenweg</a:t>
            </a:r>
          </a:p>
        </p:txBody>
      </p:sp>
      <p:sp>
        <p:nvSpPr>
          <p:cNvPr id="30" name="Textfeld 29"/>
          <p:cNvSpPr txBox="1"/>
          <p:nvPr/>
        </p:nvSpPr>
        <p:spPr>
          <a:xfrm rot="560179">
            <a:off x="6467406" y="1535505"/>
            <a:ext cx="10649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solidFill>
                  <a:schemeClr val="bg1"/>
                </a:solidFill>
              </a:rPr>
              <a:t>Nordhang</a:t>
            </a:r>
          </a:p>
        </p:txBody>
      </p:sp>
      <p:sp>
        <p:nvSpPr>
          <p:cNvPr id="31" name="Textfeld 30"/>
          <p:cNvSpPr txBox="1"/>
          <p:nvPr/>
        </p:nvSpPr>
        <p:spPr>
          <a:xfrm rot="16665817">
            <a:off x="6694465" y="2161921"/>
            <a:ext cx="10649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solidFill>
                  <a:schemeClr val="bg1"/>
                </a:solidFill>
              </a:rPr>
              <a:t>Schönblick</a:t>
            </a:r>
          </a:p>
        </p:txBody>
      </p:sp>
      <p:sp>
        <p:nvSpPr>
          <p:cNvPr id="32" name="Textfeld 31"/>
          <p:cNvSpPr txBox="1"/>
          <p:nvPr/>
        </p:nvSpPr>
        <p:spPr>
          <a:xfrm rot="2285415">
            <a:off x="6578830" y="3766431"/>
            <a:ext cx="10772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solidFill>
                  <a:schemeClr val="bg1"/>
                </a:solidFill>
              </a:rPr>
              <a:t>Am Heiligenberg</a:t>
            </a:r>
          </a:p>
        </p:txBody>
      </p:sp>
      <p:sp>
        <p:nvSpPr>
          <p:cNvPr id="3" name="Textfeld 2"/>
          <p:cNvSpPr txBox="1"/>
          <p:nvPr/>
        </p:nvSpPr>
        <p:spPr>
          <a:xfrm rot="18202867">
            <a:off x="2558136" y="2308733"/>
            <a:ext cx="1071981" cy="307777"/>
          </a:xfrm>
          <a:prstGeom prst="rect">
            <a:avLst/>
          </a:prstGeom>
          <a:noFill/>
          <a:ln w="254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b="1" dirty="0" err="1"/>
              <a:t>Bröltalhalle</a:t>
            </a:r>
            <a:endParaRPr lang="de-DE" sz="1400" b="1" dirty="0"/>
          </a:p>
        </p:txBody>
      </p:sp>
      <p:sp>
        <p:nvSpPr>
          <p:cNvPr id="33" name="Abgerundetes Rechteck 32"/>
          <p:cNvSpPr/>
          <p:nvPr/>
        </p:nvSpPr>
        <p:spPr>
          <a:xfrm rot="1941126">
            <a:off x="3245714" y="1959783"/>
            <a:ext cx="288032" cy="12382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Abgerundetes Rechteck 34"/>
          <p:cNvSpPr/>
          <p:nvPr/>
        </p:nvSpPr>
        <p:spPr>
          <a:xfrm rot="911670">
            <a:off x="3705112" y="2256822"/>
            <a:ext cx="146905" cy="6610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0952" y="2513208"/>
            <a:ext cx="137555" cy="131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9786" y="2521663"/>
            <a:ext cx="137555" cy="131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5" name="Textfeld 44"/>
          <p:cNvSpPr txBox="1"/>
          <p:nvPr/>
        </p:nvSpPr>
        <p:spPr>
          <a:xfrm rot="18696249">
            <a:off x="5181221" y="521010"/>
            <a:ext cx="1259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err="1">
                <a:solidFill>
                  <a:schemeClr val="bg1"/>
                </a:solidFill>
              </a:rPr>
              <a:t>Nümbrechter</a:t>
            </a:r>
            <a:r>
              <a:rPr lang="de-DE" sz="1000" dirty="0">
                <a:solidFill>
                  <a:schemeClr val="bg1"/>
                </a:solidFill>
              </a:rPr>
              <a:t> Straße</a:t>
            </a:r>
          </a:p>
        </p:txBody>
      </p:sp>
      <p:sp>
        <p:nvSpPr>
          <p:cNvPr id="46" name="Textfeld 45"/>
          <p:cNvSpPr txBox="1"/>
          <p:nvPr/>
        </p:nvSpPr>
        <p:spPr>
          <a:xfrm rot="3593718">
            <a:off x="4492822" y="619272"/>
            <a:ext cx="14070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err="1">
                <a:solidFill>
                  <a:schemeClr val="bg1"/>
                </a:solidFill>
              </a:rPr>
              <a:t>Obersaurenbacher</a:t>
            </a:r>
            <a:r>
              <a:rPr lang="de-DE" sz="1000" dirty="0">
                <a:solidFill>
                  <a:schemeClr val="bg1"/>
                </a:solidFill>
              </a:rPr>
              <a:t> Str.</a:t>
            </a:r>
          </a:p>
        </p:txBody>
      </p:sp>
      <p:sp>
        <p:nvSpPr>
          <p:cNvPr id="44" name="Ellipse 43"/>
          <p:cNvSpPr/>
          <p:nvPr/>
        </p:nvSpPr>
        <p:spPr>
          <a:xfrm rot="1904277">
            <a:off x="1882812" y="1572184"/>
            <a:ext cx="744327" cy="1406140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Textfeld 46"/>
          <p:cNvSpPr txBox="1"/>
          <p:nvPr/>
        </p:nvSpPr>
        <p:spPr>
          <a:xfrm rot="18119987">
            <a:off x="1542282" y="1893168"/>
            <a:ext cx="1622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Sportplatz</a:t>
            </a:r>
          </a:p>
        </p:txBody>
      </p:sp>
      <p:sp>
        <p:nvSpPr>
          <p:cNvPr id="51" name="Ellipse 50"/>
          <p:cNvSpPr/>
          <p:nvPr/>
        </p:nvSpPr>
        <p:spPr>
          <a:xfrm rot="745758">
            <a:off x="3083252" y="433284"/>
            <a:ext cx="1699667" cy="87704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Textfeld 51"/>
          <p:cNvSpPr txBox="1"/>
          <p:nvPr/>
        </p:nvSpPr>
        <p:spPr>
          <a:xfrm>
            <a:off x="3152800" y="550421"/>
            <a:ext cx="1642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Gewerbegebiet Rupp.-Nord</a:t>
            </a:r>
          </a:p>
        </p:txBody>
      </p:sp>
      <p:sp>
        <p:nvSpPr>
          <p:cNvPr id="55" name="Textfeld 54"/>
          <p:cNvSpPr txBox="1"/>
          <p:nvPr/>
        </p:nvSpPr>
        <p:spPr>
          <a:xfrm rot="21294971">
            <a:off x="6927549" y="581045"/>
            <a:ext cx="74686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L 312 </a:t>
            </a:r>
          </a:p>
        </p:txBody>
      </p:sp>
      <p:sp>
        <p:nvSpPr>
          <p:cNvPr id="56" name="Textfeld 55"/>
          <p:cNvSpPr txBox="1"/>
          <p:nvPr/>
        </p:nvSpPr>
        <p:spPr>
          <a:xfrm rot="20415330">
            <a:off x="6164623" y="4674875"/>
            <a:ext cx="628905" cy="461665"/>
          </a:xfrm>
          <a:prstGeom prst="rect">
            <a:avLst/>
          </a:prstGeom>
          <a:noFill/>
          <a:ln w="254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200" b="1" dirty="0"/>
              <a:t>Grund-schule</a:t>
            </a:r>
          </a:p>
        </p:txBody>
      </p:sp>
      <p:sp>
        <p:nvSpPr>
          <p:cNvPr id="57" name="Abgerundetes Rechteck 56"/>
          <p:cNvSpPr/>
          <p:nvPr/>
        </p:nvSpPr>
        <p:spPr>
          <a:xfrm rot="4211614">
            <a:off x="6531603" y="4869404"/>
            <a:ext cx="84670" cy="6610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Abgerundetes Rechteck 57"/>
          <p:cNvSpPr/>
          <p:nvPr/>
        </p:nvSpPr>
        <p:spPr>
          <a:xfrm rot="4211614">
            <a:off x="6324542" y="4285440"/>
            <a:ext cx="84670" cy="6610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8978" y="4568756"/>
            <a:ext cx="88363" cy="84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0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1581" y="5157192"/>
            <a:ext cx="88363" cy="84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" name="Abgerundetes Rechteck 60"/>
          <p:cNvSpPr/>
          <p:nvPr/>
        </p:nvSpPr>
        <p:spPr>
          <a:xfrm rot="2349838">
            <a:off x="7512363" y="3682085"/>
            <a:ext cx="216400" cy="4491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2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6937" y="3836333"/>
            <a:ext cx="147251" cy="140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3" name="Textfeld 62"/>
          <p:cNvSpPr txBox="1"/>
          <p:nvPr/>
        </p:nvSpPr>
        <p:spPr>
          <a:xfrm rot="18702931">
            <a:off x="7623403" y="4317636"/>
            <a:ext cx="473828" cy="276999"/>
          </a:xfrm>
          <a:prstGeom prst="rect">
            <a:avLst/>
          </a:prstGeom>
          <a:noFill/>
          <a:ln w="254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200" b="1" dirty="0"/>
              <a:t>        </a:t>
            </a:r>
          </a:p>
        </p:txBody>
      </p:sp>
      <p:sp>
        <p:nvSpPr>
          <p:cNvPr id="53" name="Textfeld 52"/>
          <p:cNvSpPr txBox="1"/>
          <p:nvPr/>
        </p:nvSpPr>
        <p:spPr>
          <a:xfrm>
            <a:off x="7473280" y="2924944"/>
            <a:ext cx="172654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dirty="0"/>
              <a:t>Sekundarschule</a:t>
            </a:r>
          </a:p>
        </p:txBody>
      </p:sp>
      <p:cxnSp>
        <p:nvCxnSpPr>
          <p:cNvPr id="1024" name="Gerade Verbindung mit Pfeil 1023"/>
          <p:cNvCxnSpPr/>
          <p:nvPr/>
        </p:nvCxnSpPr>
        <p:spPr>
          <a:xfrm flipH="1">
            <a:off x="7905328" y="3212976"/>
            <a:ext cx="185826" cy="11057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00663">
            <a:off x="7591333" y="4100314"/>
            <a:ext cx="205710" cy="430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4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735997">
            <a:off x="7539100" y="4492053"/>
            <a:ext cx="156391" cy="327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5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4893" y="4599874"/>
            <a:ext cx="68777" cy="65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6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2134" y="4268430"/>
            <a:ext cx="99153" cy="946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7" name="Abgerundetes Rechteck 66"/>
          <p:cNvSpPr/>
          <p:nvPr/>
        </p:nvSpPr>
        <p:spPr>
          <a:xfrm rot="18034121">
            <a:off x="2730815" y="1138951"/>
            <a:ext cx="146905" cy="6610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752" y="1385073"/>
            <a:ext cx="137555" cy="131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8944" y="188640"/>
            <a:ext cx="275633" cy="26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9791" y="851137"/>
            <a:ext cx="275633" cy="26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9529" y="193880"/>
            <a:ext cx="275633" cy="26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6704" y="71989"/>
            <a:ext cx="275633" cy="26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feil nach rechts 1"/>
          <p:cNvSpPr/>
          <p:nvPr/>
        </p:nvSpPr>
        <p:spPr>
          <a:xfrm rot="2902945">
            <a:off x="1032512" y="323400"/>
            <a:ext cx="1083837" cy="562707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Textfeld 15"/>
          <p:cNvSpPr txBox="1"/>
          <p:nvPr/>
        </p:nvSpPr>
        <p:spPr>
          <a:xfrm rot="3050211">
            <a:off x="346999" y="417676"/>
            <a:ext cx="14551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aus Richtung </a:t>
            </a:r>
            <a:r>
              <a:rPr lang="de-DE" dirty="0" err="1"/>
              <a:t>Hambuchen</a:t>
            </a:r>
            <a:endParaRPr lang="de-DE" dirty="0"/>
          </a:p>
        </p:txBody>
      </p:sp>
      <p:sp>
        <p:nvSpPr>
          <p:cNvPr id="75" name="Pfeil nach rechts 74"/>
          <p:cNvSpPr/>
          <p:nvPr/>
        </p:nvSpPr>
        <p:spPr>
          <a:xfrm rot="12950944">
            <a:off x="8615516" y="1316813"/>
            <a:ext cx="1083837" cy="562707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6" name="Textfeld 75"/>
          <p:cNvSpPr txBox="1"/>
          <p:nvPr/>
        </p:nvSpPr>
        <p:spPr>
          <a:xfrm rot="2260256">
            <a:off x="8527210" y="1862063"/>
            <a:ext cx="14551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aus Richtung Kreisverkehr</a:t>
            </a:r>
          </a:p>
        </p:txBody>
      </p:sp>
      <p:sp>
        <p:nvSpPr>
          <p:cNvPr id="77" name="Pfeil nach rechts 76"/>
          <p:cNvSpPr/>
          <p:nvPr/>
        </p:nvSpPr>
        <p:spPr>
          <a:xfrm rot="12461981">
            <a:off x="8727604" y="5476883"/>
            <a:ext cx="1083837" cy="562707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8" name="Textfeld 77"/>
          <p:cNvSpPr txBox="1"/>
          <p:nvPr/>
        </p:nvSpPr>
        <p:spPr>
          <a:xfrm rot="1646684">
            <a:off x="8527210" y="6005790"/>
            <a:ext cx="14551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aus Richtung B 478</a:t>
            </a:r>
          </a:p>
        </p:txBody>
      </p:sp>
      <p:pic>
        <p:nvPicPr>
          <p:cNvPr id="80" name="Bild 2" descr="https://upload.wikimedia.org/wikipedia/commons/thumb/d/d7/Zeichen_314.svg/120px-Zeichen_314.svg.png">
            <a:hlinkClick r:id="rId9"/>
          </p:cNvPr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8144" y="2813417"/>
            <a:ext cx="185504" cy="224284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Bild 4" descr="https://upload.wikimedia.org/wikipedia/commons/thumb/c/c6/Zusatzzeichen_1044-10.svg/120px-Zusatzzeichen_1044-10.svg.png">
            <a:hlinkClick r:id="rId11"/>
          </p:cNvPr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5707" y="3002730"/>
            <a:ext cx="343077" cy="2137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73798515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</Words>
  <Application>Microsoft Office PowerPoint</Application>
  <PresentationFormat>A4-Papier (210 x 297 mm)</PresentationFormat>
  <Paragraphs>39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Larissa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Gauchel, Peter</dc:creator>
  <cp:lastModifiedBy>Stefanides, Karin</cp:lastModifiedBy>
  <cp:revision>27</cp:revision>
  <cp:lastPrinted>2016-02-01T09:44:10Z</cp:lastPrinted>
  <dcterms:created xsi:type="dcterms:W3CDTF">2015-08-17T09:41:04Z</dcterms:created>
  <dcterms:modified xsi:type="dcterms:W3CDTF">2025-08-29T10:16:51Z</dcterms:modified>
</cp:coreProperties>
</file>